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0" r:id="rId1"/>
  </p:sldMasterIdLst>
  <p:notesMasterIdLst>
    <p:notesMasterId r:id="rId14"/>
  </p:notesMasterIdLst>
  <p:sldIdLst>
    <p:sldId id="256" r:id="rId2"/>
    <p:sldId id="272" r:id="rId3"/>
    <p:sldId id="278" r:id="rId4"/>
    <p:sldId id="279" r:id="rId5"/>
    <p:sldId id="280" r:id="rId6"/>
    <p:sldId id="281" r:id="rId7"/>
    <p:sldId id="282" r:id="rId8"/>
    <p:sldId id="273" r:id="rId9"/>
    <p:sldId id="275" r:id="rId10"/>
    <p:sldId id="276" r:id="rId11"/>
    <p:sldId id="274" r:id="rId12"/>
    <p:sldId id="277" r:id="rId13"/>
  </p:sldIdLst>
  <p:sldSz cx="9144000" cy="6858000" type="screen4x3"/>
  <p:notesSz cx="6718300" cy="985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9288" autoAdjust="0"/>
  </p:normalViewPr>
  <p:slideViewPr>
    <p:cSldViewPr>
      <p:cViewPr>
        <p:scale>
          <a:sx n="70" d="100"/>
          <a:sy n="70" d="100"/>
        </p:scale>
        <p:origin x="-39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482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830" y="4681220"/>
            <a:ext cx="5374640" cy="443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482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CB69223-2A7E-4679-8394-C16FA4EA7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13" name="Picture 4" descr="C:\Users\fiona\Desktop\tes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205" y="2348880"/>
            <a:ext cx="2952328" cy="367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755575" y="620689"/>
            <a:ext cx="7632849" cy="72007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1484784"/>
            <a:ext cx="7632849" cy="6486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Click to edit name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699792" y="5661248"/>
            <a:ext cx="3600400" cy="432048"/>
          </a:xfrm>
          <a:prstGeom prst="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2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7632849" cy="4321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79" y="5701275"/>
            <a:ext cx="87505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28800"/>
            <a:ext cx="3672408" cy="4392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716016" y="1654690"/>
            <a:ext cx="3672408" cy="43665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79" y="5701275"/>
            <a:ext cx="87505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09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800">
          <a:solidFill>
            <a:srgbClr val="333333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2400">
          <a:solidFill>
            <a:srgbClr val="333333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000">
          <a:solidFill>
            <a:srgbClr val="333333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MiServer</a:t>
            </a:r>
            <a:r>
              <a:rPr lang="en-GB" dirty="0" smtClean="0"/>
              <a:t> 3 UI controls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Dan Baronet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7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Basic structure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	∇  </a:t>
            </a:r>
            <a:r>
              <a:rPr lang="en-GB" sz="3600" b="1" dirty="0" smtClean="0"/>
              <a:t>Compose</a:t>
            </a:r>
            <a:endParaRPr lang="en-GB" b="1" dirty="0" smtClean="0"/>
          </a:p>
          <a:p>
            <a:pPr marL="0" indent="0">
              <a:buNone/>
            </a:pPr>
            <a:r>
              <a:rPr lang="en-GB" dirty="0" smtClean="0"/>
              <a:t>[1]	:</a:t>
            </a:r>
            <a:r>
              <a:rPr lang="en-GB" i="1" dirty="0" smtClean="0"/>
              <a:t>Access  Public</a:t>
            </a:r>
          </a:p>
          <a:p>
            <a:pPr marL="0" indent="0">
              <a:buNone/>
            </a:pPr>
            <a:r>
              <a:rPr lang="en-GB" dirty="0" smtClean="0"/>
              <a:t>[2]	Add  _.element</a:t>
            </a:r>
          </a:p>
          <a:p>
            <a:pPr marL="0" indent="0">
              <a:buNone/>
            </a:pPr>
            <a:r>
              <a:rPr lang="en-GB" dirty="0" smtClean="0"/>
              <a:t>[3]	Add  _.</a:t>
            </a:r>
            <a:r>
              <a:rPr lang="en-GB" dirty="0" err="1" smtClean="0"/>
              <a:t>otherelement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[4]	Add  _.</a:t>
            </a:r>
            <a:r>
              <a:rPr lang="en-GB" dirty="0" err="1" smtClean="0"/>
              <a:t>WidgetX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[5]	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a folder where the server will reside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26589"/>
            <a:ext cx="6336704" cy="435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6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 a file</a:t>
            </a: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52943"/>
            <a:ext cx="5472607" cy="374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12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View of the folder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98029"/>
            <a:ext cx="5976664" cy="410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19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5</a:t>
            </a:fld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992888" cy="518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1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02888"/>
            <a:ext cx="6840759" cy="528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10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MS3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GB" sz="4800" dirty="0" smtClean="0"/>
              <a:t>miserver.dyalog.com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6501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8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43"/>
            <a:ext cx="9144000" cy="688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6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9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" y="18135"/>
            <a:ext cx="9139568" cy="688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59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10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"/>
            <a:ext cx="9144000" cy="688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899592" y="74976"/>
            <a:ext cx="5400600" cy="1121776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" y="16784"/>
            <a:ext cx="9130457" cy="686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5652120" y="4293096"/>
            <a:ext cx="2592288" cy="36004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02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008E-7 L -0.14549 0.0263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4" y="13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49 0.02636 L -0.20851 0.0578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 0.05782 L -0.12587 0.1838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2" y="6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</p:bldLst>
  </p:timing>
</p:sld>
</file>

<file path=ppt/theme/theme1.xml><?xml version="1.0" encoding="utf-8"?>
<a:theme xmlns:a="http://schemas.openxmlformats.org/drawingml/2006/main" name="Presentation_dyalog15">
  <a:themeElements>
    <a:clrScheme name="1_Dyalo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yalog">
      <a:majorFont>
        <a:latin typeface="Geneva"/>
        <a:ea typeface=""/>
        <a:cs typeface=""/>
      </a:majorFont>
      <a:minorFont>
        <a:latin typeface="Gene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sz="3200" dirty="0" smtClean="0">
            <a:latin typeface="+mj-lt"/>
          </a:defRPr>
        </a:defPPr>
      </a:lstStyle>
    </a:txDef>
  </a:objectDefaults>
  <a:extraClrSchemeLst>
    <a:extraClrScheme>
      <a:clrScheme name="1_Dyalo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Master Powerpoint template 19 aug 2014.potx" id="{0049EF10-ADAC-4A86-823C-08B6527A6A7B}" vid="{CA850941-80F2-41C4-9D9B-50111ED1566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Presentation_dyalog15</Template>
  <TotalTime>7690</TotalTime>
  <Words>36</Words>
  <Application>Microsoft Office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Presentation_dyalog15</vt:lpstr>
      <vt:lpstr>MiServer 3 UI controls</vt:lpstr>
      <vt:lpstr>Basic structure</vt:lpstr>
      <vt:lpstr>Create a folder where the server will reside </vt:lpstr>
      <vt:lpstr>Add a file</vt:lpstr>
      <vt:lpstr>View of the folder</vt:lpstr>
      <vt:lpstr>PowerPoint Presentation</vt:lpstr>
      <vt:lpstr>PowerPoint Presentation</vt:lpstr>
      <vt:lpstr>MS3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DanB2</cp:lastModifiedBy>
  <cp:revision>33</cp:revision>
  <cp:lastPrinted>2014-08-15T09:52:37Z</cp:lastPrinted>
  <dcterms:created xsi:type="dcterms:W3CDTF">2015-07-28T13:03:29Z</dcterms:created>
  <dcterms:modified xsi:type="dcterms:W3CDTF">2016-03-14T15:42:46Z</dcterms:modified>
</cp:coreProperties>
</file>